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91">
          <p15:clr>
            <a:srgbClr val="A4A3A4"/>
          </p15:clr>
        </p15:guide>
        <p15:guide id="2" pos="2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70BE"/>
    <a:srgbClr val="B0AD07"/>
    <a:srgbClr val="FD7B18"/>
    <a:srgbClr val="605DB4"/>
    <a:srgbClr val="D3D3D3"/>
    <a:srgbClr val="FF8F1C"/>
    <a:srgbClr val="54585A"/>
    <a:srgbClr val="424648"/>
    <a:srgbClr val="4347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1"/>
    <p:restoredTop sz="94743" autoAdjust="0"/>
  </p:normalViewPr>
  <p:slideViewPr>
    <p:cSldViewPr snapToGrid="0" snapToObjects="1" showGuides="1">
      <p:cViewPr>
        <p:scale>
          <a:sx n="100" d="100"/>
          <a:sy n="100" d="100"/>
        </p:scale>
        <p:origin x="-1860" y="-240"/>
      </p:cViewPr>
      <p:guideLst>
        <p:guide orient="horz" pos="791"/>
        <p:guide pos="2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D70BE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D7B18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B0AD07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265344"/>
        <c:axId val="34267136"/>
      </c:barChart>
      <c:catAx>
        <c:axId val="34265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54585A"/>
                </a:solidFill>
              </a:defRPr>
            </a:pPr>
            <a:endParaRPr lang="en-US"/>
          </a:p>
        </c:txPr>
        <c:crossAx val="34267136"/>
        <c:crosses val="autoZero"/>
        <c:auto val="1"/>
        <c:lblAlgn val="ctr"/>
        <c:lblOffset val="100"/>
        <c:noMultiLvlLbl val="0"/>
      </c:catAx>
      <c:valAx>
        <c:axId val="34267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54585A"/>
                </a:solidFill>
              </a:defRPr>
            </a:pPr>
            <a:endParaRPr lang="en-US"/>
          </a:p>
        </c:txPr>
        <c:crossAx val="34265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531071483711597"/>
          <c:y val="2.4495489188347298E-3"/>
          <c:w val="0.117487748031496"/>
          <c:h val="0.19887500386285301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02F5A-6829-DE48-91DC-194AFD977133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A8846-EA37-A446-97A8-4D9A73EC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22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65904-69F0-8E46-9E0D-64044DA6DFF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DC112-30A9-7047-8AE4-154CE470E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7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4937"/>
          </a:xfrm>
          <a:prstGeom prst="rect">
            <a:avLst/>
          </a:prstGeom>
        </p:spPr>
      </p:pic>
      <p:pic>
        <p:nvPicPr>
          <p:cNvPr id="6" name="neo chemicals &amp; oxides-150ppi_4.png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193229" y="-133504"/>
            <a:ext cx="3758180" cy="219090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832" y="2755533"/>
            <a:ext cx="8651168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7572" y="3443396"/>
            <a:ext cx="8636428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50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49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832" y="2755533"/>
            <a:ext cx="8651168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7572" y="3443396"/>
            <a:ext cx="8636428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6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8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368300" y="1255713"/>
            <a:ext cx="8369300" cy="50815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2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/>
          </p:nvPr>
        </p:nvSpPr>
        <p:spPr>
          <a:xfrm>
            <a:off x="368300" y="1193800"/>
            <a:ext cx="8470900" cy="4902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4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84700" y="1101508"/>
            <a:ext cx="4572000" cy="5400892"/>
          </a:xfrm>
          <a:prstGeom prst="rect">
            <a:avLst/>
          </a:prstGeom>
          <a:gradFill flip="none" rotWithShape="1">
            <a:gsLst>
              <a:gs pos="100000">
                <a:srgbClr val="D3D3D3"/>
              </a:gs>
              <a:gs pos="18000">
                <a:schemeClr val="bg1"/>
              </a:gs>
            </a:gsLst>
            <a:lin ang="56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pic>
        <p:nvPicPr>
          <p:cNvPr id="10" name="pasted-image.pdf"/>
          <p:cNvPicPr>
            <a:picLocks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 flipV="1">
            <a:off x="0" y="6454599"/>
            <a:ext cx="9183562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Oval 11"/>
          <p:cNvSpPr/>
          <p:nvPr userDrawn="1"/>
        </p:nvSpPr>
        <p:spPr>
          <a:xfrm>
            <a:off x="8455720" y="6261796"/>
            <a:ext cx="436760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466919" y="6344046"/>
            <a:ext cx="414362" cy="244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baseline="3000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neo chemicals &amp; oxides-150ppi_4.png"/>
          <p:cNvPicPr>
            <a:picLocks noChangeAspect="1"/>
          </p:cNvPicPr>
          <p:nvPr userDrawn="1"/>
        </p:nvPicPr>
        <p:blipFill>
          <a:blip r:embed="rId8">
            <a:extLst/>
          </a:blip>
          <a:stretch>
            <a:fillRect/>
          </a:stretch>
        </p:blipFill>
        <p:spPr>
          <a:xfrm>
            <a:off x="7130214" y="25400"/>
            <a:ext cx="1889479" cy="110150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300" y="75674"/>
            <a:ext cx="7188200" cy="1025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1333500"/>
            <a:ext cx="8382000" cy="4729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pic>
        <p:nvPicPr>
          <p:cNvPr id="8" name="pasted-image.pdf"/>
          <p:cNvPicPr>
            <a:picLocks/>
          </p:cNvPicPr>
          <p:nvPr userDrawn="1"/>
        </p:nvPicPr>
        <p:blipFill>
          <a:blip r:embed="rId9">
            <a:extLst/>
          </a:blip>
          <a:stretch>
            <a:fillRect/>
          </a:stretch>
        </p:blipFill>
        <p:spPr>
          <a:xfrm flipV="1">
            <a:off x="0" y="6454599"/>
            <a:ext cx="9183562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Oval 13"/>
          <p:cNvSpPr/>
          <p:nvPr userDrawn="1"/>
        </p:nvSpPr>
        <p:spPr>
          <a:xfrm>
            <a:off x="8455720" y="6261796"/>
            <a:ext cx="436760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466919" y="6344046"/>
            <a:ext cx="414362" cy="244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baseline="3000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17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5" r:id="rId4"/>
    <p:sldLayoutId id="2147483654" r:id="rId5"/>
    <p:sldLayoutId id="2147483652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baseline="0">
          <a:solidFill>
            <a:srgbClr val="54585A"/>
          </a:solidFill>
          <a:latin typeface="Arial"/>
          <a:ea typeface="+mj-ea"/>
          <a:cs typeface="Arial"/>
        </a:defRPr>
      </a:lvl1pPr>
    </p:titleStyle>
    <p:bodyStyle>
      <a:lvl1pPr marL="265113" indent="-265113" algn="l" defTabSz="457200" rtl="0" eaLnBrk="1" latinLnBrk="0" hangingPunct="1">
        <a:spcBef>
          <a:spcPts val="2376"/>
        </a:spcBef>
        <a:buFont typeface="Wingdings" charset="2"/>
        <a:buChar char="§"/>
        <a:defRPr sz="2400" kern="1200">
          <a:solidFill>
            <a:srgbClr val="FF8F1C"/>
          </a:solidFill>
          <a:latin typeface="Arial"/>
          <a:ea typeface="+mn-ea"/>
          <a:cs typeface="Arial"/>
        </a:defRPr>
      </a:lvl1pPr>
      <a:lvl2pPr marL="630238" indent="-276225" algn="l" defTabSz="457200" rtl="0" eaLnBrk="1" latinLnBrk="0" hangingPunct="1">
        <a:spcBef>
          <a:spcPts val="1176"/>
        </a:spcBef>
        <a:buFont typeface="Wingdings" charset="2"/>
        <a:buChar char="§"/>
        <a:defRPr sz="2000" kern="1200">
          <a:solidFill>
            <a:srgbClr val="54585A"/>
          </a:solidFill>
          <a:latin typeface="Arial"/>
          <a:ea typeface="+mn-ea"/>
          <a:cs typeface="Arial"/>
        </a:defRPr>
      </a:lvl2pPr>
      <a:lvl3pPr marL="895350" indent="-265113" algn="l" defTabSz="457200" rtl="0" eaLnBrk="1" latinLnBrk="0" hangingPunct="1">
        <a:spcBef>
          <a:spcPts val="1176"/>
        </a:spcBef>
        <a:buFont typeface="Arial"/>
        <a:buChar char="•"/>
        <a:defRPr sz="2000" kern="1200">
          <a:solidFill>
            <a:srgbClr val="54585A"/>
          </a:solidFill>
          <a:latin typeface="Arial"/>
          <a:ea typeface="+mn-ea"/>
          <a:cs typeface="Arial"/>
        </a:defRPr>
      </a:lvl3pPr>
      <a:lvl4pPr marL="1162050" indent="-266700" algn="l" defTabSz="457200" rtl="0" eaLnBrk="1" latinLnBrk="0" hangingPunct="1">
        <a:spcBef>
          <a:spcPts val="1176"/>
        </a:spcBef>
        <a:buFont typeface="Arial"/>
        <a:buChar char="–"/>
        <a:defRPr sz="1800" kern="1200">
          <a:solidFill>
            <a:srgbClr val="54585A"/>
          </a:solidFill>
          <a:latin typeface="Arial"/>
          <a:ea typeface="+mn-ea"/>
          <a:cs typeface="Arial"/>
        </a:defRPr>
      </a:lvl4pPr>
      <a:lvl5pPr marL="1436688" indent="-274638" algn="l" defTabSz="457200" rtl="0" eaLnBrk="1" latinLnBrk="0" hangingPunct="1">
        <a:spcBef>
          <a:spcPts val="1176"/>
        </a:spcBef>
        <a:buFont typeface="Arial"/>
        <a:buChar char="»"/>
        <a:defRPr sz="1800" kern="1200">
          <a:solidFill>
            <a:srgbClr val="54585A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Insert master 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Insert secondary title or date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 Transition Slide Title Here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 Transition Subhead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3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master 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level 1</a:t>
            </a:r>
          </a:p>
          <a:p>
            <a:pPr lvl="1"/>
            <a:r>
              <a:rPr lang="en-US" dirty="0" smtClean="0"/>
              <a:t>Type level 2</a:t>
            </a:r>
          </a:p>
          <a:p>
            <a:pPr lvl="2"/>
            <a:r>
              <a:rPr lang="en-US" dirty="0" smtClean="0"/>
              <a:t>Type level 3</a:t>
            </a:r>
          </a:p>
          <a:p>
            <a:pPr lvl="3"/>
            <a:r>
              <a:rPr lang="en-US" dirty="0" smtClean="0"/>
              <a:t>Type level 4</a:t>
            </a:r>
          </a:p>
        </p:txBody>
      </p:sp>
    </p:spTree>
    <p:extLst>
      <p:ext uri="{BB962C8B-B14F-4D97-AF65-F5344CB8AC3E}">
        <p14:creationId xmlns:p14="http://schemas.microsoft.com/office/powerpoint/2010/main" val="208881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heading for two lines should </a:t>
            </a:r>
            <a:br>
              <a:rPr lang="en-US" dirty="0" smtClean="0"/>
            </a:br>
            <a:r>
              <a:rPr lang="en-US" dirty="0" smtClean="0"/>
              <a:t>it be a long heading and need extra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54013" lvl="1" indent="0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2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master heading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03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 master heading</a:t>
            </a:r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339345532"/>
              </p:ext>
            </p:extLst>
          </p:nvPr>
        </p:nvGraphicFramePr>
        <p:xfrm>
          <a:off x="368300" y="1244600"/>
          <a:ext cx="7937500" cy="4497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499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Table Placeholder 9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1602555963"/>
              </p:ext>
            </p:extLst>
          </p:nvPr>
        </p:nvGraphicFramePr>
        <p:xfrm>
          <a:off x="368300" y="1255709"/>
          <a:ext cx="8369298" cy="4624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614"/>
                <a:gridCol w="1195614"/>
                <a:gridCol w="1195614"/>
                <a:gridCol w="1195614"/>
                <a:gridCol w="1195614"/>
                <a:gridCol w="1195614"/>
                <a:gridCol w="1195614"/>
              </a:tblGrid>
              <a:tr h="51382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Title</a:t>
                      </a:r>
                      <a:endParaRPr lang="en-US" dirty="0"/>
                    </a:p>
                  </a:txBody>
                  <a:tcPr anchor="ctr">
                    <a:solidFill>
                      <a:srgbClr val="FF8F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FF8F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FF8F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FF8F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FF8F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FF8F1C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75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312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Insert master title here</vt:lpstr>
      <vt:lpstr>Add Transition Slide Title Here</vt:lpstr>
      <vt:lpstr>Insert master heading</vt:lpstr>
      <vt:lpstr>Sample heading for two lines should  it be a long heading and need extra space</vt:lpstr>
      <vt:lpstr>Insert master heading</vt:lpstr>
      <vt:lpstr>Insert master heading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Adderley</dc:creator>
  <cp:lastModifiedBy>Alex Caldwell</cp:lastModifiedBy>
  <cp:revision>13</cp:revision>
  <dcterms:created xsi:type="dcterms:W3CDTF">2016-09-28T21:29:09Z</dcterms:created>
  <dcterms:modified xsi:type="dcterms:W3CDTF">2016-10-05T12:29:30Z</dcterms:modified>
</cp:coreProperties>
</file>