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791">
          <p15:clr>
            <a:srgbClr val="A4A3A4"/>
          </p15:clr>
        </p15:guide>
        <p15:guide id="2" pos="2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70BE"/>
    <a:srgbClr val="B0AD07"/>
    <a:srgbClr val="FD7B18"/>
    <a:srgbClr val="605DB4"/>
    <a:srgbClr val="D3D3D3"/>
    <a:srgbClr val="FF8F1C"/>
    <a:srgbClr val="54585A"/>
    <a:srgbClr val="424648"/>
    <a:srgbClr val="4347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1"/>
    <p:restoredTop sz="95429" autoAdjust="0"/>
  </p:normalViewPr>
  <p:slideViewPr>
    <p:cSldViewPr snapToGrid="0" snapToObjects="1" showGuides="1">
      <p:cViewPr>
        <p:scale>
          <a:sx n="100" d="100"/>
          <a:sy n="100" d="100"/>
        </p:scale>
        <p:origin x="-1860" y="-258"/>
      </p:cViewPr>
      <p:guideLst>
        <p:guide orient="horz" pos="791"/>
        <p:guide pos="22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0D70BE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D7B18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rgbClr val="B0AD07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395200"/>
        <c:axId val="7396736"/>
      </c:barChart>
      <c:catAx>
        <c:axId val="739520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54585A"/>
                </a:solidFill>
              </a:defRPr>
            </a:pPr>
            <a:endParaRPr lang="en-US"/>
          </a:p>
        </c:txPr>
        <c:crossAx val="7396736"/>
        <c:crosses val="autoZero"/>
        <c:auto val="1"/>
        <c:lblAlgn val="ctr"/>
        <c:lblOffset val="100"/>
        <c:noMultiLvlLbl val="0"/>
      </c:catAx>
      <c:valAx>
        <c:axId val="7396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54585A"/>
                </a:solidFill>
              </a:defRPr>
            </a:pPr>
            <a:endParaRPr lang="en-US"/>
          </a:p>
        </c:txPr>
        <c:crossAx val="73952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531071483711597"/>
          <c:y val="2.4495489188347298E-3"/>
          <c:w val="0.117487748031496"/>
          <c:h val="0.19887500386285301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02F5A-6829-DE48-91DC-194AFD977133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EA8846-EA37-A446-97A8-4D9A73EC63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225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65904-69F0-8E46-9E0D-64044DA6DFF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DC112-30A9-7047-8AE4-154CE470E4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971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233588" cy="6912000"/>
          </a:xfrm>
          <a:prstGeom prst="rect">
            <a:avLst/>
          </a:prstGeom>
        </p:spPr>
      </p:pic>
      <p:pic>
        <p:nvPicPr>
          <p:cNvPr id="7" name="neo performance materials-150ppi-RGB_4.png"/>
          <p:cNvPicPr>
            <a:picLocks noChangeAspect="1"/>
          </p:cNvPicPr>
          <p:nvPr userDrawn="1"/>
        </p:nvPicPr>
        <p:blipFill>
          <a:blip r:embed="rId3">
            <a:extLst/>
          </a:blip>
          <a:stretch>
            <a:fillRect/>
          </a:stretch>
        </p:blipFill>
        <p:spPr>
          <a:xfrm>
            <a:off x="170309" y="-149429"/>
            <a:ext cx="3944492" cy="229951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832" y="2755533"/>
            <a:ext cx="8651168" cy="1036706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24648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7572" y="3443396"/>
            <a:ext cx="8636428" cy="37424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250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ackground 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233588" cy="691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2832" y="2755533"/>
            <a:ext cx="8651168" cy="1036706"/>
          </a:xfrm>
        </p:spPr>
        <p:txBody>
          <a:bodyPr>
            <a:normAutofit/>
          </a:bodyPr>
          <a:lstStyle>
            <a:lvl1pPr>
              <a:defRPr sz="2800">
                <a:solidFill>
                  <a:srgbClr val="424648"/>
                </a:solidFill>
              </a:defRPr>
            </a:lvl1pPr>
          </a:lstStyle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7572" y="3443396"/>
            <a:ext cx="8636428" cy="374243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F2F2F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56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181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0"/>
          </p:nvPr>
        </p:nvSpPr>
        <p:spPr>
          <a:xfrm>
            <a:off x="368300" y="1255713"/>
            <a:ext cx="8369300" cy="5081587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2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/>
          </p:nvPr>
        </p:nvSpPr>
        <p:spPr>
          <a:xfrm>
            <a:off x="368300" y="1193800"/>
            <a:ext cx="8470900" cy="4902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43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4584700" y="1101508"/>
            <a:ext cx="4572000" cy="5400892"/>
          </a:xfrm>
          <a:prstGeom prst="rect">
            <a:avLst/>
          </a:prstGeom>
          <a:gradFill flip="none" rotWithShape="1">
            <a:gsLst>
              <a:gs pos="100000">
                <a:srgbClr val="D3D3D3"/>
              </a:gs>
              <a:gs pos="18000">
                <a:schemeClr val="bg1"/>
              </a:gs>
            </a:gsLst>
            <a:lin ang="564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pic>
        <p:nvPicPr>
          <p:cNvPr id="10" name="pasted-image.pdf"/>
          <p:cNvPicPr>
            <a:picLocks/>
          </p:cNvPicPr>
          <p:nvPr userDrawn="1"/>
        </p:nvPicPr>
        <p:blipFill>
          <a:blip r:embed="rId2">
            <a:extLst/>
          </a:blip>
          <a:stretch>
            <a:fillRect/>
          </a:stretch>
        </p:blipFill>
        <p:spPr>
          <a:xfrm flipV="1">
            <a:off x="0" y="6454599"/>
            <a:ext cx="9183562" cy="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Oval 11"/>
          <p:cNvSpPr/>
          <p:nvPr userDrawn="1"/>
        </p:nvSpPr>
        <p:spPr>
          <a:xfrm>
            <a:off x="8455720" y="6261796"/>
            <a:ext cx="436760" cy="43676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5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 userDrawn="1"/>
        </p:nvSpPr>
        <p:spPr>
          <a:xfrm>
            <a:off x="8466919" y="6344046"/>
            <a:ext cx="414362" cy="244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1940DF-586A-B64C-B45C-0A4547344725}" type="slidenum">
              <a:rPr lang="en-US" baseline="3000" smtClean="0">
                <a:solidFill>
                  <a:srgbClr val="54585A"/>
                </a:solidFill>
              </a:rPr>
              <a:pPr algn="ctr"/>
              <a:t>‹#›</a:t>
            </a:fld>
            <a:endParaRPr lang="en-US" baseline="3000" dirty="0">
              <a:solidFill>
                <a:srgbClr val="5458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8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neo performance materials-150ppi-RGB_4.png"/>
          <p:cNvPicPr>
            <a:picLocks noChangeAspect="1"/>
          </p:cNvPicPr>
          <p:nvPr userDrawn="1"/>
        </p:nvPicPr>
        <p:blipFill>
          <a:blip r:embed="rId8">
            <a:extLst/>
          </a:blip>
          <a:stretch>
            <a:fillRect/>
          </a:stretch>
        </p:blipFill>
        <p:spPr>
          <a:xfrm>
            <a:off x="7122053" y="12701"/>
            <a:ext cx="1933047" cy="112690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8300" y="75674"/>
            <a:ext cx="7188200" cy="1025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300" y="1333500"/>
            <a:ext cx="8382000" cy="4729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 smtClean="0"/>
              <a:t>Click to edit Master text styles</a:t>
            </a:r>
          </a:p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pic>
        <p:nvPicPr>
          <p:cNvPr id="8" name="pasted-image.pdf"/>
          <p:cNvPicPr>
            <a:picLocks/>
          </p:cNvPicPr>
          <p:nvPr userDrawn="1"/>
        </p:nvPicPr>
        <p:blipFill>
          <a:blip r:embed="rId9">
            <a:extLst/>
          </a:blip>
          <a:stretch>
            <a:fillRect/>
          </a:stretch>
        </p:blipFill>
        <p:spPr>
          <a:xfrm flipV="1">
            <a:off x="0" y="6454599"/>
            <a:ext cx="9183562" cy="72000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Oval 13"/>
          <p:cNvSpPr/>
          <p:nvPr userDrawn="1"/>
        </p:nvSpPr>
        <p:spPr>
          <a:xfrm>
            <a:off x="8455720" y="6261796"/>
            <a:ext cx="436760" cy="436760"/>
          </a:xfrm>
          <a:prstGeom prst="ellipse">
            <a:avLst/>
          </a:prstGeom>
          <a:solidFill>
            <a:srgbClr val="FFFFFF"/>
          </a:solidFill>
          <a:ln w="38100" cmpd="sng">
            <a:solidFill>
              <a:srgbClr val="5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8466919" y="6344046"/>
            <a:ext cx="414362" cy="2442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491940DF-586A-B64C-B45C-0A4547344725}" type="slidenum">
              <a:rPr lang="en-US" baseline="3000" smtClean="0">
                <a:solidFill>
                  <a:srgbClr val="54585A"/>
                </a:solidFill>
              </a:rPr>
              <a:pPr algn="ctr"/>
              <a:t>‹#›</a:t>
            </a:fld>
            <a:endParaRPr lang="en-US" baseline="3000" dirty="0">
              <a:solidFill>
                <a:srgbClr val="5458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179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0" r:id="rId3"/>
    <p:sldLayoutId id="2147483655" r:id="rId4"/>
    <p:sldLayoutId id="2147483654" r:id="rId5"/>
    <p:sldLayoutId id="2147483652" r:id="rId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 baseline="0">
          <a:solidFill>
            <a:srgbClr val="54585A"/>
          </a:solidFill>
          <a:latin typeface="Arial"/>
          <a:ea typeface="+mj-ea"/>
          <a:cs typeface="Arial"/>
        </a:defRPr>
      </a:lvl1pPr>
    </p:titleStyle>
    <p:bodyStyle>
      <a:lvl1pPr marL="265113" indent="-265113" algn="l" defTabSz="457200" rtl="0" eaLnBrk="1" latinLnBrk="0" hangingPunct="1">
        <a:spcBef>
          <a:spcPts val="2376"/>
        </a:spcBef>
        <a:buFont typeface="Wingdings" charset="2"/>
        <a:buChar char="§"/>
        <a:defRPr sz="2400" kern="1200">
          <a:solidFill>
            <a:srgbClr val="0D70BE"/>
          </a:solidFill>
          <a:latin typeface="Arial"/>
          <a:ea typeface="+mn-ea"/>
          <a:cs typeface="Arial"/>
        </a:defRPr>
      </a:lvl1pPr>
      <a:lvl2pPr marL="630238" indent="-276225" algn="l" defTabSz="457200" rtl="0" eaLnBrk="1" latinLnBrk="0" hangingPunct="1">
        <a:spcBef>
          <a:spcPts val="1176"/>
        </a:spcBef>
        <a:buFont typeface="Wingdings" charset="2"/>
        <a:buChar char="§"/>
        <a:defRPr sz="2000" kern="1200">
          <a:solidFill>
            <a:srgbClr val="54585A"/>
          </a:solidFill>
          <a:latin typeface="Arial"/>
          <a:ea typeface="+mn-ea"/>
          <a:cs typeface="Arial"/>
        </a:defRPr>
      </a:lvl2pPr>
      <a:lvl3pPr marL="895350" indent="-265113" algn="l" defTabSz="457200" rtl="0" eaLnBrk="1" latinLnBrk="0" hangingPunct="1">
        <a:spcBef>
          <a:spcPts val="1176"/>
        </a:spcBef>
        <a:buFont typeface="Arial"/>
        <a:buChar char="•"/>
        <a:defRPr sz="2000" kern="1200">
          <a:solidFill>
            <a:srgbClr val="54585A"/>
          </a:solidFill>
          <a:latin typeface="Arial"/>
          <a:ea typeface="+mn-ea"/>
          <a:cs typeface="Arial"/>
        </a:defRPr>
      </a:lvl3pPr>
      <a:lvl4pPr marL="1162050" indent="-266700" algn="l" defTabSz="457200" rtl="0" eaLnBrk="1" latinLnBrk="0" hangingPunct="1">
        <a:spcBef>
          <a:spcPts val="1176"/>
        </a:spcBef>
        <a:buFont typeface="Arial"/>
        <a:buChar char="–"/>
        <a:defRPr sz="1800" kern="1200">
          <a:solidFill>
            <a:srgbClr val="54585A"/>
          </a:solidFill>
          <a:latin typeface="Arial"/>
          <a:ea typeface="+mn-ea"/>
          <a:cs typeface="Arial"/>
        </a:defRPr>
      </a:lvl4pPr>
      <a:lvl5pPr marL="1436688" indent="-274638" algn="l" defTabSz="457200" rtl="0" eaLnBrk="1" latinLnBrk="0" hangingPunct="1">
        <a:spcBef>
          <a:spcPts val="1176"/>
        </a:spcBef>
        <a:buFont typeface="Arial"/>
        <a:buChar char="»"/>
        <a:defRPr sz="1800" kern="1200">
          <a:solidFill>
            <a:srgbClr val="54585A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Insert master title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Insert secondary title or date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09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Add Transition Slide Title Here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Add Transition Subhead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39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master heading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level 1</a:t>
            </a:r>
          </a:p>
          <a:p>
            <a:pPr lvl="1"/>
            <a:r>
              <a:rPr lang="en-US" dirty="0" smtClean="0"/>
              <a:t>Type level 2</a:t>
            </a:r>
          </a:p>
          <a:p>
            <a:pPr lvl="2"/>
            <a:r>
              <a:rPr lang="en-US" dirty="0" smtClean="0"/>
              <a:t>Type level 3</a:t>
            </a:r>
          </a:p>
          <a:p>
            <a:pPr lvl="3"/>
            <a:r>
              <a:rPr lang="en-US" dirty="0" smtClean="0"/>
              <a:t>Type level 4</a:t>
            </a:r>
          </a:p>
        </p:txBody>
      </p:sp>
    </p:spTree>
    <p:extLst>
      <p:ext uri="{BB962C8B-B14F-4D97-AF65-F5344CB8AC3E}">
        <p14:creationId xmlns:p14="http://schemas.microsoft.com/office/powerpoint/2010/main" val="208881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heading for two lines should </a:t>
            </a:r>
            <a:br>
              <a:rPr lang="en-US" dirty="0" smtClean="0"/>
            </a:br>
            <a:r>
              <a:rPr lang="en-US" dirty="0" smtClean="0"/>
              <a:t>it be a long heading and need extra space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54013" lvl="1" indent="0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22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master heading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Heading without a bullet</a:t>
            </a:r>
          </a:p>
          <a:p>
            <a:pPr marL="365125" lvl="1" indent="-11112">
              <a:buNone/>
            </a:pPr>
            <a:r>
              <a:rPr lang="en-US" dirty="0" smtClean="0"/>
              <a:t>Solute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alique</a:t>
            </a:r>
            <a:r>
              <a:rPr lang="en-US" dirty="0" smtClean="0"/>
              <a:t>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labo</a:t>
            </a:r>
            <a:r>
              <a:rPr lang="en-US" dirty="0" smtClean="0"/>
              <a:t>. Nam </a:t>
            </a:r>
            <a:r>
              <a:rPr lang="en-US" dirty="0" err="1" smtClean="0"/>
              <a:t>aut</a:t>
            </a:r>
            <a:r>
              <a:rPr lang="en-US" dirty="0" smtClean="0"/>
              <a:t> </a:t>
            </a:r>
            <a:r>
              <a:rPr lang="en-US" dirty="0" err="1" smtClean="0"/>
              <a:t>perum</a:t>
            </a:r>
            <a:r>
              <a:rPr lang="en-US" dirty="0" smtClean="0"/>
              <a:t> rem fugit, </a:t>
            </a:r>
            <a:r>
              <a:rPr lang="en-US" dirty="0" err="1" smtClean="0"/>
              <a:t>conem</a:t>
            </a:r>
            <a:r>
              <a:rPr lang="en-US" dirty="0" smtClean="0"/>
              <a:t> </a:t>
            </a:r>
            <a:r>
              <a:rPr lang="en-US" dirty="0" err="1" smtClean="0"/>
              <a:t>ipsam</a:t>
            </a:r>
            <a:r>
              <a:rPr lang="en-US" dirty="0" smtClean="0"/>
              <a:t> </a:t>
            </a:r>
            <a:r>
              <a:rPr lang="en-US" dirty="0" err="1" smtClean="0"/>
              <a:t>quiae</a:t>
            </a:r>
            <a:r>
              <a:rPr lang="en-US" dirty="0" smtClean="0"/>
              <a:t> </a:t>
            </a:r>
            <a:r>
              <a:rPr lang="en-US" dirty="0" err="1" smtClean="0"/>
              <a:t>dolo</a:t>
            </a:r>
            <a:r>
              <a:rPr lang="en-US" dirty="0" smtClean="0"/>
              <a:t> </a:t>
            </a:r>
            <a:r>
              <a:rPr lang="en-US" dirty="0" err="1" smtClean="0"/>
              <a:t>berest</a:t>
            </a:r>
            <a:r>
              <a:rPr lang="en-US" dirty="0" smtClean="0"/>
              <a:t>, arum </a:t>
            </a:r>
            <a:r>
              <a:rPr lang="en-US" dirty="0" err="1" smtClean="0"/>
              <a:t>audae</a:t>
            </a:r>
            <a:r>
              <a:rPr lang="en-US" dirty="0" smtClean="0"/>
              <a:t>. </a:t>
            </a:r>
            <a:r>
              <a:rPr lang="en-US" dirty="0" err="1" smtClean="0"/>
              <a:t>Feri</a:t>
            </a:r>
            <a:r>
              <a:rPr lang="en-US" dirty="0" smtClean="0"/>
              <a:t> </a:t>
            </a:r>
            <a:r>
              <a:rPr lang="en-US" dirty="0" err="1" smtClean="0"/>
              <a:t>ut</a:t>
            </a:r>
            <a:r>
              <a:rPr lang="en-US" dirty="0" smtClean="0"/>
              <a:t> </a:t>
            </a:r>
            <a:r>
              <a:rPr lang="en-US" dirty="0" err="1" smtClean="0"/>
              <a:t>plandit</a:t>
            </a:r>
            <a:r>
              <a:rPr lang="en-US" dirty="0" smtClean="0"/>
              <a:t> </a:t>
            </a:r>
            <a:r>
              <a:rPr lang="en-US" dirty="0" err="1" smtClean="0"/>
              <a:t>atestium</a:t>
            </a:r>
            <a:r>
              <a:rPr lang="en-US" dirty="0" smtClean="0"/>
              <a:t> arum </a:t>
            </a:r>
            <a:r>
              <a:rPr lang="en-US" dirty="0" err="1" smtClean="0"/>
              <a:t>que</a:t>
            </a:r>
            <a:r>
              <a:rPr lang="en-US" dirty="0" smtClean="0"/>
              <a:t> pa </a:t>
            </a:r>
            <a:r>
              <a:rPr lang="en-US" dirty="0" err="1" smtClean="0"/>
              <a:t>excerum</a:t>
            </a:r>
            <a:r>
              <a:rPr lang="en-US" dirty="0" smtClean="0"/>
              <a:t> </a:t>
            </a:r>
            <a:r>
              <a:rPr lang="en-US" dirty="0" err="1" smtClean="0"/>
              <a:t>consequ</a:t>
            </a:r>
            <a:r>
              <a:rPr lang="en-US" dirty="0" smtClean="0"/>
              <a:t> </a:t>
            </a:r>
            <a:r>
              <a:rPr lang="en-US" dirty="0" err="1" smtClean="0"/>
              <a:t>ostrum</a:t>
            </a:r>
            <a:r>
              <a:rPr lang="en-US" dirty="0" smtClean="0"/>
              <a:t> </a:t>
            </a:r>
            <a:r>
              <a:rPr lang="en-US" dirty="0" err="1" smtClean="0"/>
              <a:t>vellore</a:t>
            </a:r>
            <a:r>
              <a:rPr lang="en-US" dirty="0" smtClean="0"/>
              <a:t>, qui sum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eum</a:t>
            </a:r>
            <a:r>
              <a:rPr lang="en-US" dirty="0" smtClean="0"/>
              <a:t> </a:t>
            </a:r>
            <a:r>
              <a:rPr lang="en-US" dirty="0" err="1" smtClean="0"/>
              <a:t>labores</a:t>
            </a:r>
            <a:r>
              <a:rPr lang="en-US" dirty="0" smtClean="0"/>
              <a:t> </a:t>
            </a:r>
            <a:r>
              <a:rPr lang="en-US" dirty="0" err="1" smtClean="0"/>
              <a:t>quas</a:t>
            </a:r>
            <a:r>
              <a:rPr lang="en-US" dirty="0" smtClean="0"/>
              <a:t> </a:t>
            </a:r>
            <a:r>
              <a:rPr lang="en-US" dirty="0" err="1" smtClean="0"/>
              <a:t>elluptae</a:t>
            </a:r>
            <a:r>
              <a:rPr lang="en-US" dirty="0" smtClean="0"/>
              <a:t> </a:t>
            </a:r>
            <a:r>
              <a:rPr lang="en-US" dirty="0" err="1" smtClean="0"/>
              <a:t>consequat</a:t>
            </a:r>
            <a:r>
              <a:rPr lang="en-US" dirty="0" smtClean="0"/>
              <a:t> lam, </a:t>
            </a:r>
            <a:r>
              <a:rPr lang="en-US" dirty="0" err="1" smtClean="0"/>
              <a:t>sitatio</a:t>
            </a:r>
            <a:r>
              <a:rPr lang="en-US" dirty="0" smtClean="0"/>
              <a:t> </a:t>
            </a:r>
            <a:r>
              <a:rPr lang="en-US" dirty="0" err="1" smtClean="0"/>
              <a:t>nsecaepuda</a:t>
            </a:r>
            <a:r>
              <a:rPr lang="en-US" dirty="0" smtClean="0"/>
              <a:t> </a:t>
            </a:r>
            <a:r>
              <a:rPr lang="en-US" dirty="0" err="1" smtClean="0"/>
              <a:t>quidemp</a:t>
            </a:r>
            <a:r>
              <a:rPr lang="en-US" dirty="0" smtClean="0"/>
              <a:t> </a:t>
            </a:r>
            <a:r>
              <a:rPr lang="en-US" dirty="0" err="1" smtClean="0"/>
              <a:t>oreicit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0360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Insert master heading</a:t>
            </a:r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3339345532"/>
              </p:ext>
            </p:extLst>
          </p:nvPr>
        </p:nvGraphicFramePr>
        <p:xfrm>
          <a:off x="368300" y="1244600"/>
          <a:ext cx="7937500" cy="4497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94992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10" name="Table Placeholder 9"/>
          <p:cNvGraphicFramePr>
            <a:graphicFrameLocks noGrp="1"/>
          </p:cNvGraphicFramePr>
          <p:nvPr>
            <p:ph type="tbl" sz="quarter" idx="10"/>
            <p:extLst>
              <p:ext uri="{D42A27DB-BD31-4B8C-83A1-F6EECF244321}">
                <p14:modId xmlns:p14="http://schemas.microsoft.com/office/powerpoint/2010/main" val="3093167759"/>
              </p:ext>
            </p:extLst>
          </p:nvPr>
        </p:nvGraphicFramePr>
        <p:xfrm>
          <a:off x="368300" y="1255709"/>
          <a:ext cx="8369298" cy="46243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5614"/>
                <a:gridCol w="1195614"/>
                <a:gridCol w="1195614"/>
                <a:gridCol w="1195614"/>
                <a:gridCol w="1195614"/>
                <a:gridCol w="1195614"/>
                <a:gridCol w="1195614"/>
              </a:tblGrid>
              <a:tr h="51382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Title</a:t>
                      </a:r>
                      <a:endParaRPr lang="en-US" dirty="0"/>
                    </a:p>
                  </a:txBody>
                  <a:tcPr anchor="ctr">
                    <a:solidFill>
                      <a:srgbClr val="0D70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0D70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0D70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0D70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0D70B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Title</a:t>
                      </a:r>
                    </a:p>
                  </a:txBody>
                  <a:tcPr anchor="ctr">
                    <a:solidFill>
                      <a:srgbClr val="0D70BE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1382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 anchor="ctr">
                    <a:solidFill>
                      <a:srgbClr val="54585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54585A"/>
                          </a:solidFill>
                        </a:rPr>
                        <a:t>xx</a:t>
                      </a:r>
                      <a:endParaRPr lang="en-US" dirty="0">
                        <a:solidFill>
                          <a:srgbClr val="54585A"/>
                        </a:solidFill>
                      </a:endParaRPr>
                    </a:p>
                  </a:txBody>
                  <a:tcPr anchor="ctr"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2753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312</Words>
  <Application>Microsoft Office PowerPoint</Application>
  <PresentationFormat>On-screen Show (4:3)</PresentationFormat>
  <Paragraphs>82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Insert master title here</vt:lpstr>
      <vt:lpstr>Add Transition Slide Title Here</vt:lpstr>
      <vt:lpstr>Insert master heading</vt:lpstr>
      <vt:lpstr>Sample heading for two lines should  it be a long heading and need extra space</vt:lpstr>
      <vt:lpstr>Insert master heading</vt:lpstr>
      <vt:lpstr>Insert master heading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Gerard Adderley</dc:creator>
  <cp:lastModifiedBy>Alex Caldwell</cp:lastModifiedBy>
  <cp:revision>15</cp:revision>
  <dcterms:created xsi:type="dcterms:W3CDTF">2016-09-28T21:29:09Z</dcterms:created>
  <dcterms:modified xsi:type="dcterms:W3CDTF">2016-10-05T12:30:07Z</dcterms:modified>
</cp:coreProperties>
</file>