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1">
          <p15:clr>
            <a:srgbClr val="A4A3A4"/>
          </p15:clr>
        </p15:guide>
        <p15:guide id="2" pos="2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AD07"/>
    <a:srgbClr val="FD7B18"/>
    <a:srgbClr val="605DB4"/>
    <a:srgbClr val="0D70BE"/>
    <a:srgbClr val="D3D3D3"/>
    <a:srgbClr val="FF8F1C"/>
    <a:srgbClr val="54585A"/>
    <a:srgbClr val="424648"/>
    <a:srgbClr val="434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88"/>
    <p:restoredTop sz="96229" autoAdjust="0"/>
  </p:normalViewPr>
  <p:slideViewPr>
    <p:cSldViewPr snapToGrid="0" snapToObjects="1" showGuides="1">
      <p:cViewPr>
        <p:scale>
          <a:sx n="100" d="100"/>
          <a:sy n="100" d="100"/>
        </p:scale>
        <p:origin x="-1860" y="-282"/>
      </p:cViewPr>
      <p:guideLst>
        <p:guide orient="horz" pos="791"/>
        <p:guide pos="2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D70B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D7B18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B0AD07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23168"/>
        <c:axId val="32824704"/>
      </c:barChart>
      <c:catAx>
        <c:axId val="32823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32824704"/>
        <c:crosses val="autoZero"/>
        <c:auto val="1"/>
        <c:lblAlgn val="ctr"/>
        <c:lblOffset val="100"/>
        <c:noMultiLvlLbl val="0"/>
      </c:catAx>
      <c:valAx>
        <c:axId val="32824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32823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531071483711597"/>
          <c:y val="2.4495489188347298E-3"/>
          <c:w val="0.117487748031496"/>
          <c:h val="0.1988750038628530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02F5A-6829-DE48-91DC-194AFD977133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A8846-EA37-A446-97A8-4D9A73EC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22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5904-69F0-8E46-9E0D-64044DA6DFF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DC112-30A9-7047-8AE4-154CE470E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7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33588" cy="6912000"/>
          </a:xfrm>
          <a:prstGeom prst="rect">
            <a:avLst/>
          </a:prstGeom>
        </p:spPr>
      </p:pic>
      <p:pic>
        <p:nvPicPr>
          <p:cNvPr id="6" name="neo rare metals-150ppi_3.png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175771" y="91742"/>
            <a:ext cx="3023495" cy="1764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50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33588" cy="691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6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8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68300" y="1255713"/>
            <a:ext cx="8369300" cy="50815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368300" y="1193800"/>
            <a:ext cx="8470900" cy="4902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4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84700" y="1101508"/>
            <a:ext cx="4572000" cy="5400892"/>
          </a:xfrm>
          <a:prstGeom prst="rect">
            <a:avLst/>
          </a:prstGeom>
          <a:gradFill flip="none" rotWithShape="1">
            <a:gsLst>
              <a:gs pos="100000">
                <a:srgbClr val="D3D3D3"/>
              </a:gs>
              <a:gs pos="18000">
                <a:schemeClr val="bg1"/>
              </a:gs>
            </a:gsLst>
            <a:lin ang="56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10" name="pasted-image.pdf"/>
          <p:cNvPicPr>
            <a:picLocks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Oval 11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neo rare metals-150ppi_3.png"/>
          <p:cNvPicPr>
            <a:picLocks noChangeAspect="1"/>
          </p:cNvPicPr>
          <p:nvPr userDrawn="1"/>
        </p:nvPicPr>
        <p:blipFill>
          <a:blip r:embed="rId8">
            <a:extLst/>
          </a:blip>
          <a:stretch>
            <a:fillRect/>
          </a:stretch>
        </p:blipFill>
        <p:spPr>
          <a:xfrm>
            <a:off x="7192968" y="110608"/>
            <a:ext cx="1605356" cy="9366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75674"/>
            <a:ext cx="7188200" cy="1025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1333500"/>
            <a:ext cx="8382000" cy="4729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8" name="pasted-image.pdf"/>
          <p:cNvPicPr>
            <a:picLocks/>
          </p:cNvPicPr>
          <p:nvPr userDrawn="1"/>
        </p:nvPicPr>
        <p:blipFill>
          <a:blip r:embed="rId9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Oval 13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7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5" r:id="rId4"/>
    <p:sldLayoutId id="2147483654" r:id="rId5"/>
    <p:sldLayoutId id="2147483652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rgbClr val="54585A"/>
          </a:solidFill>
          <a:latin typeface="Arial"/>
          <a:ea typeface="+mj-ea"/>
          <a:cs typeface="Arial"/>
        </a:defRPr>
      </a:lvl1pPr>
    </p:titleStyle>
    <p:bodyStyle>
      <a:lvl1pPr marL="265113" indent="-265113" algn="l" defTabSz="457200" rtl="0" eaLnBrk="1" latinLnBrk="0" hangingPunct="1">
        <a:spcBef>
          <a:spcPts val="2376"/>
        </a:spcBef>
        <a:buFont typeface="Wingdings" charset="2"/>
        <a:buChar char="§"/>
        <a:defRPr sz="2400" kern="1200">
          <a:solidFill>
            <a:srgbClr val="B0AD07"/>
          </a:solidFill>
          <a:latin typeface="Arial"/>
          <a:ea typeface="+mn-ea"/>
          <a:cs typeface="Arial"/>
        </a:defRPr>
      </a:lvl1pPr>
      <a:lvl2pPr marL="630238" indent="-276225" algn="l" defTabSz="457200" rtl="0" eaLnBrk="1" latinLnBrk="0" hangingPunct="1">
        <a:spcBef>
          <a:spcPts val="1176"/>
        </a:spcBef>
        <a:buFont typeface="Wingdings" charset="2"/>
        <a:buChar char="§"/>
        <a:defRPr sz="2000" kern="1200">
          <a:solidFill>
            <a:srgbClr val="54585A"/>
          </a:solidFill>
          <a:latin typeface="Arial"/>
          <a:ea typeface="+mn-ea"/>
          <a:cs typeface="Arial"/>
        </a:defRPr>
      </a:lvl2pPr>
      <a:lvl3pPr marL="895350" indent="-265113" algn="l" defTabSz="457200" rtl="0" eaLnBrk="1" latinLnBrk="0" hangingPunct="1">
        <a:spcBef>
          <a:spcPts val="1176"/>
        </a:spcBef>
        <a:buFont typeface="Arial"/>
        <a:buChar char="•"/>
        <a:defRPr sz="2000" kern="1200">
          <a:solidFill>
            <a:srgbClr val="54585A"/>
          </a:solidFill>
          <a:latin typeface="Arial"/>
          <a:ea typeface="+mn-ea"/>
          <a:cs typeface="Arial"/>
        </a:defRPr>
      </a:lvl3pPr>
      <a:lvl4pPr marL="1162050" indent="-266700" algn="l" defTabSz="457200" rtl="0" eaLnBrk="1" latinLnBrk="0" hangingPunct="1">
        <a:spcBef>
          <a:spcPts val="1176"/>
        </a:spcBef>
        <a:buFont typeface="Arial"/>
        <a:buChar char="–"/>
        <a:defRPr sz="1800" kern="1200">
          <a:solidFill>
            <a:srgbClr val="54585A"/>
          </a:solidFill>
          <a:latin typeface="Arial"/>
          <a:ea typeface="+mn-ea"/>
          <a:cs typeface="Arial"/>
        </a:defRPr>
      </a:lvl4pPr>
      <a:lvl5pPr marL="1436688" indent="-274638" algn="l" defTabSz="457200" rtl="0" eaLnBrk="1" latinLnBrk="0" hangingPunct="1">
        <a:spcBef>
          <a:spcPts val="1176"/>
        </a:spcBef>
        <a:buFont typeface="Arial"/>
        <a:buChar char="»"/>
        <a:defRPr sz="1800" kern="1200">
          <a:solidFill>
            <a:srgbClr val="54585A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Insert master 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Insert secondary title or date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Transition Slide Title Here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 Transition Subhead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3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level 1</a:t>
            </a:r>
          </a:p>
          <a:p>
            <a:pPr lvl="1"/>
            <a:r>
              <a:rPr lang="en-US" dirty="0" smtClean="0"/>
              <a:t>Type level 2</a:t>
            </a:r>
          </a:p>
          <a:p>
            <a:pPr lvl="2"/>
            <a:r>
              <a:rPr lang="en-US" dirty="0" smtClean="0"/>
              <a:t>Type level 3</a:t>
            </a:r>
          </a:p>
          <a:p>
            <a:pPr lvl="3"/>
            <a:r>
              <a:rPr lang="en-US" dirty="0" smtClean="0"/>
              <a:t>Type level 4</a:t>
            </a:r>
          </a:p>
        </p:txBody>
      </p:sp>
    </p:spTree>
    <p:extLst>
      <p:ext uri="{BB962C8B-B14F-4D97-AF65-F5344CB8AC3E}">
        <p14:creationId xmlns:p14="http://schemas.microsoft.com/office/powerpoint/2010/main" val="20888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heading for two lines should </a:t>
            </a:r>
            <a:br>
              <a:rPr lang="en-US" dirty="0" smtClean="0"/>
            </a:br>
            <a:r>
              <a:rPr lang="en-US" dirty="0" smtClean="0"/>
              <a:t>it be a long heading and need extra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54013" lvl="1" indent="0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2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360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master heading</a:t>
            </a:r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39345532"/>
              </p:ext>
            </p:extLst>
          </p:nvPr>
        </p:nvGraphicFramePr>
        <p:xfrm>
          <a:off x="368300" y="1244600"/>
          <a:ext cx="7937500" cy="4497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4992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Table Placeholder 9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590306544"/>
              </p:ext>
            </p:extLst>
          </p:nvPr>
        </p:nvGraphicFramePr>
        <p:xfrm>
          <a:off x="368300" y="1255709"/>
          <a:ext cx="8369298" cy="4624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614"/>
                <a:gridCol w="1195614"/>
                <a:gridCol w="1195614"/>
                <a:gridCol w="1195614"/>
                <a:gridCol w="1195614"/>
                <a:gridCol w="1195614"/>
                <a:gridCol w="1195614"/>
              </a:tblGrid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B0AD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Title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B0AD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Title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B0AD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Title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B0AD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Title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B0AD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Title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B0AD07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753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312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Insert master title here</vt:lpstr>
      <vt:lpstr>Add Transition Slide Title Here</vt:lpstr>
      <vt:lpstr>Insert master heading</vt:lpstr>
      <vt:lpstr>Sample heading for two lines should  it be a long heading and need extra space</vt:lpstr>
      <vt:lpstr>Insert master heading</vt:lpstr>
      <vt:lpstr>Insert master heading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Adderley</dc:creator>
  <cp:lastModifiedBy>Alex Caldwell</cp:lastModifiedBy>
  <cp:revision>14</cp:revision>
  <dcterms:created xsi:type="dcterms:W3CDTF">2016-09-28T21:29:09Z</dcterms:created>
  <dcterms:modified xsi:type="dcterms:W3CDTF">2016-10-05T12:30:20Z</dcterms:modified>
</cp:coreProperties>
</file>